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FAD5-14E3-4323-BA30-C228ECF437A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A31B-B2B3-4B0E-9D5D-D87542E4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0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FAD5-14E3-4323-BA30-C228ECF437A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A31B-B2B3-4B0E-9D5D-D87542E4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0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FAD5-14E3-4323-BA30-C228ECF437A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A31B-B2B3-4B0E-9D5D-D87542E4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8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FAD5-14E3-4323-BA30-C228ECF437A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A31B-B2B3-4B0E-9D5D-D87542E4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4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FAD5-14E3-4323-BA30-C228ECF437A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A31B-B2B3-4B0E-9D5D-D87542E4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2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FAD5-14E3-4323-BA30-C228ECF437A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A31B-B2B3-4B0E-9D5D-D87542E4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FAD5-14E3-4323-BA30-C228ECF437A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A31B-B2B3-4B0E-9D5D-D87542E4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2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FAD5-14E3-4323-BA30-C228ECF437A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A31B-B2B3-4B0E-9D5D-D87542E4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FAD5-14E3-4323-BA30-C228ECF437A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A31B-B2B3-4B0E-9D5D-D87542E4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2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FAD5-14E3-4323-BA30-C228ECF437A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A31B-B2B3-4B0E-9D5D-D87542E4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0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FAD5-14E3-4323-BA30-C228ECF437A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A31B-B2B3-4B0E-9D5D-D87542E4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5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2FAD5-14E3-4323-BA30-C228ECF437A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BA31B-B2B3-4B0E-9D5D-D87542E4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6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Windows 10 Virtual </a:t>
            </a:r>
            <a:r>
              <a:rPr lang="en-US" dirty="0" smtClean="0"/>
              <a:t>Desktops</a:t>
            </a:r>
            <a:br>
              <a:rPr lang="en-US" dirty="0" smtClean="0"/>
            </a:br>
            <a:r>
              <a:rPr lang="en-US" dirty="0" smtClean="0"/>
              <a:t>and Window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Virtual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like multiple monitors, but you have to switch between them.</a:t>
            </a:r>
          </a:p>
          <a:p>
            <a:r>
              <a:rPr lang="en-US" dirty="0" smtClean="0"/>
              <a:t>Great for organizing tasks to quickly switch between.</a:t>
            </a:r>
          </a:p>
          <a:p>
            <a:r>
              <a:rPr lang="en-US" dirty="0" smtClean="0"/>
              <a:t>No external software required.</a:t>
            </a:r>
          </a:p>
          <a:p>
            <a:r>
              <a:rPr lang="en-US" dirty="0" smtClean="0"/>
              <a:t>Available on all computers running Windows 10</a:t>
            </a:r>
          </a:p>
          <a:p>
            <a:r>
              <a:rPr lang="en-US" dirty="0" smtClean="0"/>
              <a:t>Usable through remote desktop</a:t>
            </a:r>
          </a:p>
        </p:txBody>
      </p:sp>
    </p:spTree>
    <p:extLst>
      <p:ext uri="{BB962C8B-B14F-4D97-AF65-F5344CB8AC3E}">
        <p14:creationId xmlns:p14="http://schemas.microsoft.com/office/powerpoint/2010/main" val="28964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access Virtual Desktops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63625"/>
            <a:ext cx="10026656" cy="227533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Virtual Desktops can be accessed using the button next to the search on the taskbar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1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each desktop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of these can be thought of as a workspace</a:t>
            </a:r>
          </a:p>
          <a:p>
            <a:r>
              <a:rPr lang="en-US" dirty="0" smtClean="0"/>
              <a:t>You can have as few or as many as you’d like</a:t>
            </a:r>
          </a:p>
          <a:p>
            <a:r>
              <a:rPr lang="en-US" dirty="0" smtClean="0"/>
              <a:t> </a:t>
            </a:r>
            <a:r>
              <a:rPr lang="en-US" dirty="0" smtClean="0"/>
              <a:t>Hovering over a desktop and then </a:t>
            </a:r>
            <a:r>
              <a:rPr lang="en-US" dirty="0" smtClean="0"/>
              <a:t>hitting the X will remove a desktop</a:t>
            </a:r>
          </a:p>
          <a:p>
            <a:r>
              <a:rPr lang="en-US" dirty="0" smtClean="0"/>
              <a:t>Hittin</a:t>
            </a:r>
            <a:r>
              <a:rPr lang="en-US" dirty="0" smtClean="0"/>
              <a:t>g the New Desktop + button will add another desktop.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87721"/>
            <a:ext cx="10521558" cy="19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move between desktops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move between desktops by hitting the virtual desktop button and clicking on a desktop.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can also slide between desktops by using the key combination of </a:t>
            </a:r>
            <a:r>
              <a:rPr lang="en-US" dirty="0" err="1" smtClean="0"/>
              <a:t>ctrl+windows</a:t>
            </a:r>
            <a:r>
              <a:rPr lang="en-US" dirty="0" smtClean="0"/>
              <a:t> </a:t>
            </a:r>
            <a:r>
              <a:rPr lang="en-US" dirty="0" err="1" smtClean="0"/>
              <a:t>key+left</a:t>
            </a:r>
            <a:r>
              <a:rPr lang="en-US" dirty="0" smtClean="0"/>
              <a:t> or right arrow.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22" y="2633383"/>
            <a:ext cx="6966308" cy="1073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2" y="4568075"/>
            <a:ext cx="4620698" cy="21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move applications from one desktop to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the virtual desktop view</a:t>
            </a:r>
          </a:p>
          <a:p>
            <a:r>
              <a:rPr lang="en-US" dirty="0" smtClean="0"/>
              <a:t>Locate and drag the window you would like to the virtual desktop you’d like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10783"/>
            <a:ext cx="8159800" cy="317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your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also manage your windows on each desktop to maximize space</a:t>
            </a:r>
          </a:p>
          <a:p>
            <a:r>
              <a:rPr lang="en-US" dirty="0" smtClean="0"/>
              <a:t>By taking a window and dragging it to a side and waiting until you see a shadow like the one picture to take up half the screen</a:t>
            </a:r>
          </a:p>
          <a:p>
            <a:r>
              <a:rPr lang="en-US" dirty="0" smtClean="0"/>
              <a:t>You can also drag a window to any of the four corners to take up ¼ the screen.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409" y="4046751"/>
            <a:ext cx="4928007" cy="277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Resizing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windows are side by side, you can drag the bar in the window to se the windows as you see fit. </a:t>
            </a:r>
          </a:p>
          <a:p>
            <a:r>
              <a:rPr lang="en-US" dirty="0" smtClean="0"/>
              <a:t>Just click between the windows and drag like pictured below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78" y="3216636"/>
            <a:ext cx="5878847" cy="330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287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Windows 10 Virtual Desktops and Window Management</vt:lpstr>
      <vt:lpstr>More about Virtual Desktop</vt:lpstr>
      <vt:lpstr>How to access Virtual Desktops</vt:lpstr>
      <vt:lpstr>What does each desktop do?</vt:lpstr>
      <vt:lpstr>How to move between desktops</vt:lpstr>
      <vt:lpstr>How to move applications from one desktop to another</vt:lpstr>
      <vt:lpstr>Organize your windows</vt:lpstr>
      <vt:lpstr>Resizing windows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10 Virtual Desktops</dc:title>
  <dc:creator>Gyure, Matthew T</dc:creator>
  <cp:lastModifiedBy>Gyure, Matthew T</cp:lastModifiedBy>
  <cp:revision>8</cp:revision>
  <dcterms:created xsi:type="dcterms:W3CDTF">2020-03-16T20:30:10Z</dcterms:created>
  <dcterms:modified xsi:type="dcterms:W3CDTF">2020-03-17T19:12:49Z</dcterms:modified>
</cp:coreProperties>
</file>